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8"/>
  </p:notesMasterIdLst>
  <p:sldIdLst>
    <p:sldId id="264" r:id="rId2"/>
    <p:sldId id="258" r:id="rId3"/>
    <p:sldId id="259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E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671" autoAdjust="0"/>
  </p:normalViewPr>
  <p:slideViewPr>
    <p:cSldViewPr>
      <p:cViewPr varScale="1">
        <p:scale>
          <a:sx n="86" d="100"/>
          <a:sy n="86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9683A-415F-4632-A1F5-E8417F7B26AC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C551-E1FD-4DFD-8B81-07B1479C3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9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\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C551-E1FD-4DFD-8B81-07B1479C38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6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9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16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1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37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46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9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45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2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41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64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3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73A6-8923-4B03-B681-73562B941E59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B9F8-2A3C-4809-BECF-10CBA7CE1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2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451805" y="260648"/>
            <a:ext cx="8229600" cy="106613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it-IT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Cyberbullismo</a:t>
            </a:r>
            <a:endParaRPr lang="it-IT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617"/>
            <a:ext cx="4788024" cy="274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16" y="3861048"/>
            <a:ext cx="4468439" cy="25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788024" y="350100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788024" y="350100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707904" y="4144952"/>
            <a:ext cx="500112" cy="148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195736" y="4725144"/>
            <a:ext cx="1762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accent2"/>
                </a:solidFill>
                <a:latin typeface="Algerian" pitchFamily="82" charset="0"/>
              </a:rPr>
              <a:t>1 d</a:t>
            </a:r>
            <a:endParaRPr lang="it-IT" sz="4000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17" name="Segnaposto contenuto 16"/>
          <p:cNvSpPr>
            <a:spLocks noGrp="1"/>
          </p:cNvSpPr>
          <p:nvPr>
            <p:ph idx="1"/>
          </p:nvPr>
        </p:nvSpPr>
        <p:spPr>
          <a:xfrm>
            <a:off x="107504" y="1174332"/>
            <a:ext cx="8712968" cy="5351011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800" dirty="0" smtClean="0">
                <a:solidFill>
                  <a:schemeClr val="accent2"/>
                </a:solidFill>
              </a:rPr>
              <a:t>Realizzato da: </a:t>
            </a:r>
          </a:p>
          <a:p>
            <a:pPr marL="0" indent="0">
              <a:buNone/>
            </a:pPr>
            <a:r>
              <a:rPr lang="it-IT" sz="1400" smtClean="0"/>
              <a:t>ciaccio </a:t>
            </a:r>
            <a:r>
              <a:rPr lang="it-IT" sz="1400" dirty="0"/>
              <a:t>T</a:t>
            </a:r>
            <a:r>
              <a:rPr lang="it-IT" sz="1400" dirty="0" smtClean="0"/>
              <a:t>ommaso </a:t>
            </a:r>
          </a:p>
          <a:p>
            <a:pPr marL="0" indent="0">
              <a:buNone/>
            </a:pPr>
            <a:r>
              <a:rPr lang="it-IT" sz="1400" dirty="0" err="1" smtClean="0"/>
              <a:t>Cicio</a:t>
            </a:r>
            <a:r>
              <a:rPr lang="it-IT" sz="1400" dirty="0" smtClean="0"/>
              <a:t>  Ignazio</a:t>
            </a:r>
          </a:p>
          <a:p>
            <a:pPr marL="0" indent="0">
              <a:buNone/>
            </a:pPr>
            <a:r>
              <a:rPr lang="it-IT" sz="1400" dirty="0" err="1" smtClean="0"/>
              <a:t>Cicio</a:t>
            </a:r>
            <a:r>
              <a:rPr lang="it-IT" sz="1400" dirty="0" smtClean="0"/>
              <a:t> Renzo</a:t>
            </a:r>
          </a:p>
          <a:p>
            <a:pPr marL="0" indent="0">
              <a:buNone/>
            </a:pPr>
            <a:r>
              <a:rPr lang="it-IT" sz="1400" dirty="0" smtClean="0"/>
              <a:t>Di vita Dario</a:t>
            </a:r>
          </a:p>
          <a:p>
            <a:pPr marL="0" indent="0">
              <a:buNone/>
            </a:pPr>
            <a:r>
              <a:rPr lang="it-IT" sz="1400" dirty="0" err="1" smtClean="0"/>
              <a:t>Genco</a:t>
            </a:r>
            <a:r>
              <a:rPr lang="it-IT" sz="1400" dirty="0" smtClean="0"/>
              <a:t> Pascal </a:t>
            </a:r>
          </a:p>
          <a:p>
            <a:pPr marL="0" indent="0">
              <a:buNone/>
            </a:pPr>
            <a:r>
              <a:rPr lang="it-IT" sz="1400" dirty="0" err="1" smtClean="0"/>
              <a:t>Giambalvo</a:t>
            </a:r>
            <a:r>
              <a:rPr lang="it-IT" sz="1400" dirty="0" smtClean="0"/>
              <a:t> Andrea </a:t>
            </a:r>
          </a:p>
          <a:p>
            <a:pPr marL="0" indent="0">
              <a:buNone/>
            </a:pPr>
            <a:r>
              <a:rPr lang="it-IT" sz="1400" dirty="0" err="1" smtClean="0"/>
              <a:t>Guirreri</a:t>
            </a:r>
            <a:r>
              <a:rPr lang="it-IT" sz="1400" dirty="0" smtClean="0"/>
              <a:t> Giuseppe</a:t>
            </a:r>
          </a:p>
          <a:p>
            <a:pPr marL="0" indent="0">
              <a:buNone/>
            </a:pPr>
            <a:r>
              <a:rPr lang="it-IT" sz="1400" dirty="0" smtClean="0"/>
              <a:t>Maggio Giovanni </a:t>
            </a:r>
          </a:p>
          <a:p>
            <a:pPr marL="0" indent="0">
              <a:buNone/>
            </a:pPr>
            <a:r>
              <a:rPr lang="it-IT" sz="1400" dirty="0" smtClean="0"/>
              <a:t>Mauro Paolo</a:t>
            </a:r>
          </a:p>
          <a:p>
            <a:pPr marL="0" indent="0">
              <a:buNone/>
            </a:pPr>
            <a:endParaRPr lang="it-IT" sz="1400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844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 cos’è il cyberbullismo?</a:t>
            </a:r>
            <a:endParaRPr lang="it-IT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0622"/>
            <a:ext cx="3682752" cy="4525963"/>
          </a:xfrm>
        </p:spPr>
        <p:txBody>
          <a:bodyPr>
            <a:normAutofit lnSpcReduction="10000"/>
          </a:bodyPr>
          <a:lstStyle/>
          <a:p>
            <a:r>
              <a:rPr lang="it-IT" sz="2800" b="1" dirty="0" err="1"/>
              <a:t>C</a:t>
            </a:r>
            <a:r>
              <a:rPr lang="it-IT" sz="2800" b="1" dirty="0" err="1" smtClean="0"/>
              <a:t>yberbullismo</a:t>
            </a:r>
            <a:r>
              <a:rPr lang="it-IT" sz="2800" dirty="0" smtClean="0"/>
              <a:t> o ciberbullismo (ossia "bullismo" online) è il termine che indica atti di bullismo e di molestia effettuati tramite mezzi elettronici come     l'e-mail, sms, i blog, i telefoni cellulari e/o   i siti web.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8872"/>
            <a:ext cx="3533508" cy="23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4615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58872"/>
            <a:ext cx="3533508" cy="23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58872"/>
            <a:ext cx="3744415" cy="23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4077073"/>
            <a:ext cx="37495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91200" cy="792088"/>
          </a:xfrm>
        </p:spPr>
        <p:txBody>
          <a:bodyPr>
            <a:normAutofit fontScale="90000"/>
          </a:bodyPr>
          <a:lstStyle/>
          <a:p>
            <a:r>
              <a:rPr lang="it-IT" sz="7300" b="1" spc="200" dirty="0" smtClean="0">
                <a:ln w="29210">
                  <a:solidFill>
                    <a:srgbClr val="FF0000"/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La differenza </a:t>
            </a:r>
            <a:r>
              <a:rPr lang="it-IT" b="1" spc="200" dirty="0" smtClean="0">
                <a:ln w="29210">
                  <a:solidFill>
                    <a:srgbClr val="FF0000"/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…</a:t>
            </a:r>
            <a:endParaRPr lang="it-IT" b="1" spc="200" dirty="0">
              <a:ln w="29210">
                <a:solidFill>
                  <a:srgbClr val="FF0000"/>
                </a:solidFill>
              </a:ln>
              <a:solidFill>
                <a:srgbClr val="FF0000">
                  <a:alpha val="50000"/>
                </a:srgb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691680" y="1268760"/>
            <a:ext cx="56166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Bullismo                                                       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Cyberbullismo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32463" r="8398" b="6249"/>
          <a:stretch/>
        </p:blipFill>
        <p:spPr bwMode="auto">
          <a:xfrm>
            <a:off x="251520" y="1638093"/>
            <a:ext cx="8712968" cy="51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676456" y="0"/>
            <a:ext cx="46754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20522" r="12967" b="6251"/>
          <a:stretch/>
        </p:blipFill>
        <p:spPr bwMode="auto">
          <a:xfrm>
            <a:off x="251520" y="260648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792088"/>
          </a:xfrm>
        </p:spPr>
        <p:txBody>
          <a:bodyPr>
            <a:prstTxWarp prst="textDeflate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I vari tipi di cyberbullismo…</a:t>
            </a:r>
            <a:endParaRPr lang="it-IT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7704856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FLAMING</a:t>
            </a:r>
            <a:r>
              <a:rPr lang="it-IT" sz="2400" dirty="0" smtClean="0"/>
              <a:t> :Messaggi violenti e volgari mirati a suscitare una lite online. </a:t>
            </a:r>
            <a:endParaRPr lang="it-IT" sz="2400" i="1" dirty="0" smtClean="0"/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MOLESTIE</a:t>
            </a:r>
            <a:r>
              <a:rPr lang="it-IT" sz="2400" dirty="0" smtClean="0"/>
              <a:t>: invio ripetuto di messaggi offensivi, scortesi ed insultanti.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CYBER-PERSECUZIONE</a:t>
            </a:r>
            <a:r>
              <a:rPr lang="it-IT" sz="2400" dirty="0" smtClean="0"/>
              <a:t> : invio ripetuto di messaggi contenenti minacce o fortemente intimidatori.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DENIGRAZIONE </a:t>
            </a:r>
            <a:r>
              <a:rPr lang="it-IT" sz="2400" dirty="0" smtClean="0"/>
              <a:t>: sparlare di qualcuno online. Inviare o pubblicare pettegolezzi, dicerie crudeli o foto compromettenti per danneggiare la reputazione della vittima o le amicizie.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892480" y="0"/>
            <a:ext cx="25152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6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700808"/>
            <a:ext cx="8352928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dirty="0">
                <a:solidFill>
                  <a:srgbClr val="FF0000"/>
                </a:solidFill>
              </a:rPr>
              <a:t>SOSTITUZIONE DI PERSONA </a:t>
            </a:r>
            <a:r>
              <a:rPr lang="it-IT" sz="2400" dirty="0">
                <a:solidFill>
                  <a:prstClr val="black"/>
                </a:solidFill>
              </a:rPr>
              <a:t>: violare l’account di qualcuno, farsi passare per questa persona ed inviare messaggi per dare una cattiva immagine della stessa, crearle problemi o pericoli e danneggiarne la reputazione o le amicizie.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it-IT" sz="2400" dirty="0" smtClean="0">
                <a:solidFill>
                  <a:srgbClr val="FF0000"/>
                </a:solidFill>
              </a:rPr>
              <a:t>INGANNO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>
                <a:solidFill>
                  <a:srgbClr val="000000"/>
                </a:solidFill>
              </a:rPr>
              <a:t>: </a:t>
            </a:r>
            <a:r>
              <a:rPr lang="it-IT" sz="2400" dirty="0">
                <a:solidFill>
                  <a:srgbClr val="000000"/>
                </a:solidFill>
              </a:rPr>
              <a:t>condividere online segreti o informazioni imbarazzanti su un’altra persona. Spingere con l’inganno qualcuno a rivelare segreti o informazioni imbarazzanti e poi condividerle online.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</a:rPr>
              <a:t>ESCLUSIONE</a:t>
            </a:r>
            <a:r>
              <a:rPr lang="it-IT" sz="2400" dirty="0">
                <a:solidFill>
                  <a:srgbClr val="000000"/>
                </a:solidFill>
              </a:rPr>
              <a:t> : Escludere (</a:t>
            </a:r>
            <a:r>
              <a:rPr lang="it-IT" sz="2400" dirty="0" err="1">
                <a:solidFill>
                  <a:srgbClr val="000000"/>
                </a:solidFill>
              </a:rPr>
              <a:t>bannare</a:t>
            </a:r>
            <a:r>
              <a:rPr lang="it-IT" sz="2400" dirty="0">
                <a:solidFill>
                  <a:srgbClr val="000000"/>
                </a:solidFill>
              </a:rPr>
              <a:t>) deliberatamente una persona da un gruppo online (come una lista di amici) per ferirla.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</a:rPr>
              <a:t>CYBERBASHING</a:t>
            </a:r>
            <a:r>
              <a:rPr lang="it-IT" sz="2400" dirty="0">
                <a:solidFill>
                  <a:srgbClr val="000000"/>
                </a:solidFill>
              </a:rPr>
              <a:t>: Si tratta di aggressioni che hanno inizio nella vita reale e poi continuano con le foto o i filmati online.</a:t>
            </a:r>
          </a:p>
        </p:txBody>
      </p:sp>
    </p:spTree>
    <p:extLst>
      <p:ext uri="{BB962C8B-B14F-4D97-AF65-F5344CB8AC3E}">
        <p14:creationId xmlns:p14="http://schemas.microsoft.com/office/powerpoint/2010/main" val="307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544</TotalTime>
  <Words>259</Words>
  <Application>Microsoft Office PowerPoint</Application>
  <PresentationFormat>Presentazione su schermo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Aharoni</vt:lpstr>
      <vt:lpstr>Algerian</vt:lpstr>
      <vt:lpstr>Arial</vt:lpstr>
      <vt:lpstr>Calibri</vt:lpstr>
      <vt:lpstr>Tema di Office</vt:lpstr>
      <vt:lpstr>   Cyberbullismo</vt:lpstr>
      <vt:lpstr>Che cos’è il cyberbullismo?</vt:lpstr>
      <vt:lpstr>La differenza …</vt:lpstr>
      <vt:lpstr>Presentazione standard di PowerPoint</vt:lpstr>
      <vt:lpstr>I vari tipi di cyberbullismo…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Giuseppe Marchese</cp:lastModifiedBy>
  <cp:revision>42</cp:revision>
  <dcterms:created xsi:type="dcterms:W3CDTF">2018-01-23T16:46:34Z</dcterms:created>
  <dcterms:modified xsi:type="dcterms:W3CDTF">2018-01-31T19:33:08Z</dcterms:modified>
</cp:coreProperties>
</file>